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8D1B-7251-4F06-9219-6D63E1E78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8364F-84A8-469E-9C73-2A13037DE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4C49B-C282-4EDE-9644-8699731E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9336A-5E54-4451-9C24-E855BD52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7A506-620C-4354-B617-16B9DBB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8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77CC-CCB1-4E64-9DB5-F40FAD5B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E6170-8B20-40BA-B7F2-53F25965A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91A4D-65BE-4CE5-86DA-CE82351A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A0EDC-A76B-4809-B53F-A5C17B14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D8ECC-6C73-4E6F-90FF-AAFA6EB5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65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895EC-A903-4BDF-B903-9D2090A69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10A1B-5ACD-4F34-8654-0C7C6AC3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ADB01-A2FF-41DB-9B00-050AE529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8CA33-DAF1-498B-9B73-62C69B48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E93F-1871-4DF6-BFD4-6D8E4B45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28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0CAD-10D7-486C-8918-C1001A5C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84963-67D9-4070-BDC7-6FD2983C7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3C5A4-92DD-4A79-BEFE-8401F8F3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3BB77-88F3-4E5C-8F2E-6DDC791C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BD3E8-0292-4C37-AA09-6D9BC3D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6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B05A-D47B-4AA5-AEB3-EB93442B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540FF-AA35-4820-BED3-D8804A64F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AE344-8883-4388-A629-059AA639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9DEE1-AB2F-42FF-A3BC-6382A05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53A50-F367-41F4-9556-FBF5D1B3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E3470-FC3E-4CB6-80F0-6BDDED0D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D06C-8C79-4C5F-84F1-57289B4DF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E8321-A9CA-4DBC-872A-D95E8EE8C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B3BFB-C325-4CC9-A7FA-869684A7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CB998-7513-4868-B5C3-9ACA02F2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4AEEA-16C6-4A8C-B26D-84D04477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31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6537-5B2D-4A37-8ECD-21579DDB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FFC05-F62D-45D1-8A38-70E1BCC8B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2807-D6E8-486E-AA4A-71B1A050E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0DFFC-D16C-4A05-85E3-2CFD8788D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E715C-3DC2-41C6-B72C-6C048E688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2CC49-13F7-434F-9001-554A29D4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EDCC61-A0C6-4737-96CF-B8B2CD99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6727B6-5DCD-458F-882F-0935E1A0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5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70CB4-45FF-4729-871B-F58CD3B1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76C38-12EE-4338-85D2-D20776B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230B7-D03B-4A2D-BE59-BAF7A9E6A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E9222-7D78-4B92-B2B0-8246EBB4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59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33D3-E9D8-4BBB-80E0-2E46FF3D6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7DB40-010F-4AB7-AD5A-C805D666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7263D-5271-418C-9C3E-0AE3973E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B1A6-FECC-4A40-B3A5-37BFC2A8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7FC58-B892-4C82-8CCD-3B9027BE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98BB9-D596-48E1-8CC6-0A465C620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27300-9B3B-4EEE-87BF-8D70B39B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70B26-11A0-4F53-AAB4-92C2F0F3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B771E-4F14-4D81-B55F-CC9E59EE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3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7F53-E19B-426D-95BE-FBC28218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E92D0-78AB-4256-8584-43AA5D0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81F8C-40E0-4BCD-A71D-D66552329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6437C-35D0-4532-80B5-5492424C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29B17-91AA-42D5-9510-95A7A8AE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65B8B-32E9-46DF-A37E-3E945EBC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59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7853A0-565F-44A8-BADF-E45B8CFE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42F16-B0DF-4A4A-84D7-54F999A7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5603F-8525-44FC-B1EE-EFFC9EEFD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FEEE-AEBC-4817-92E1-6E7069A6398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1B9B-93B3-451A-8C73-63592C258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D9F8A-6ABD-4EB4-8E3E-35289266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6E8B3-340E-47E3-869D-8B0F1950D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C42D3BE-B748-4AE4-875D-F9CC7FF55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69" r="-3" b="17372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6D20E-665C-45A8-83F0-08A7735F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3" b="24392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9FACD6D1-7CBF-4D0B-896F-D25D505CE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0" b="12021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4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ABC58C-B70C-49D3-8CE9-A5251BC8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75" y="142875"/>
            <a:ext cx="6265758" cy="1685925"/>
          </a:xfrm>
        </p:spPr>
        <p:txBody>
          <a:bodyPr>
            <a:norm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Q: A Level French- What should I be doing to help myself progress in the language, </a:t>
            </a:r>
            <a:r>
              <a:rPr lang="en-GB" sz="2200" b="1" u="sng" dirty="0">
                <a:solidFill>
                  <a:srgbClr val="000000"/>
                </a:solidFill>
              </a:rPr>
              <a:t>besides completing the set homework</a:t>
            </a:r>
            <a:r>
              <a:rPr lang="en-GB" sz="2200" b="1" dirty="0">
                <a:solidFill>
                  <a:srgbClr val="000000"/>
                </a:solidFill>
              </a:rPr>
              <a:t>?</a:t>
            </a:r>
            <a:br>
              <a:rPr lang="en-GB" sz="2200" b="1" dirty="0">
                <a:solidFill>
                  <a:srgbClr val="000000"/>
                </a:solidFill>
              </a:rPr>
            </a:br>
            <a:r>
              <a:rPr lang="en-GB" sz="2200" b="1" dirty="0">
                <a:solidFill>
                  <a:srgbClr val="000000"/>
                </a:solidFill>
              </a:rPr>
              <a:t>A: Become a real Francophile!  Mange, </a:t>
            </a:r>
            <a:r>
              <a:rPr lang="en-GB" sz="2200" b="1" dirty="0" err="1">
                <a:solidFill>
                  <a:srgbClr val="000000"/>
                </a:solidFill>
              </a:rPr>
              <a:t>aime</a:t>
            </a:r>
            <a:r>
              <a:rPr lang="en-GB" sz="2200" b="1" dirty="0">
                <a:solidFill>
                  <a:srgbClr val="000000"/>
                </a:solidFill>
              </a:rPr>
              <a:t>, </a:t>
            </a:r>
            <a:r>
              <a:rPr lang="en-GB" sz="2200" b="1" dirty="0" err="1">
                <a:solidFill>
                  <a:srgbClr val="000000"/>
                </a:solidFill>
              </a:rPr>
              <a:t>parle</a:t>
            </a:r>
            <a:r>
              <a:rPr lang="en-GB" sz="2200" b="1" dirty="0">
                <a:solidFill>
                  <a:srgbClr val="000000"/>
                </a:solidFill>
              </a:rPr>
              <a:t> 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58DF71-D34F-4A34-97B7-F4F160D8E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8675" y="1985953"/>
            <a:ext cx="2518656" cy="1685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8BDFE-9332-4A74-AF33-CC602BB54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07" y="3931435"/>
            <a:ext cx="4175878" cy="2724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DFF84-7C98-4DDA-A8FC-94CF70170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073" y="4571990"/>
            <a:ext cx="3048856" cy="2033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3B1178-C035-4762-8C1D-193A87B68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444" y="1564793"/>
            <a:ext cx="3387989" cy="23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1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2F1350-B798-440A-9790-451849255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51105"/>
            <a:ext cx="11658600" cy="60388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000" b="1" u="sng" dirty="0"/>
              <a:t>Every day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b="1" dirty="0"/>
              <a:t>Spend</a:t>
            </a:r>
            <a:r>
              <a:rPr lang="en-GB" sz="2000" dirty="0"/>
              <a:t> </a:t>
            </a:r>
            <a:r>
              <a:rPr lang="en-GB" sz="2000" b="1" dirty="0"/>
              <a:t>15 minutes learning</a:t>
            </a:r>
            <a:r>
              <a:rPr lang="en-GB" sz="2000" dirty="0"/>
              <a:t> or reviewing </a:t>
            </a:r>
            <a:r>
              <a:rPr lang="en-GB" sz="2000" b="1" dirty="0"/>
              <a:t>vocabulary and/ or irregular verbs</a:t>
            </a:r>
            <a:r>
              <a:rPr lang="en-GB" sz="2000" dirty="0"/>
              <a:t> (use </a:t>
            </a:r>
            <a:r>
              <a:rPr lang="en-GB" sz="2000" dirty="0" err="1"/>
              <a:t>quizlet</a:t>
            </a:r>
            <a:r>
              <a:rPr lang="en-GB" sz="2000" dirty="0"/>
              <a:t>/ </a:t>
            </a:r>
            <a:r>
              <a:rPr lang="en-GB" sz="2000" dirty="0" err="1"/>
              <a:t>memrise</a:t>
            </a:r>
            <a:r>
              <a:rPr lang="en-GB" sz="2000" dirty="0"/>
              <a:t>/ make teach n test card packs/ look, cover, spell, check technique on paper/ make a learning fan/ make a </a:t>
            </a:r>
            <a:r>
              <a:rPr lang="en-GB" sz="2000" dirty="0" err="1"/>
              <a:t>tarsia</a:t>
            </a:r>
            <a:r>
              <a:rPr lang="en-GB" sz="2000" dirty="0"/>
              <a:t>/ use post- it notes around your bedroom/ ask someone to test you.  Ensure nouns have genders, verbs are in infinitives with irregular past participles given and group related words together </a:t>
            </a:r>
            <a:r>
              <a:rPr lang="en-GB" sz="2000" dirty="0" err="1"/>
              <a:t>nouns,adjectives,adverbs</a:t>
            </a:r>
            <a:r>
              <a:rPr lang="en-GB" sz="2000" dirty="0"/>
              <a:t>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b="1" dirty="0"/>
              <a:t>Listen to at least 10 minutes of news</a:t>
            </a:r>
            <a:r>
              <a:rPr lang="en-GB" sz="2000" dirty="0"/>
              <a:t> reports in French from France info radio (les </a:t>
            </a:r>
            <a:r>
              <a:rPr lang="en-GB" sz="2000" dirty="0" err="1"/>
              <a:t>informés</a:t>
            </a:r>
            <a:r>
              <a:rPr lang="en-GB" sz="2000" dirty="0"/>
              <a:t> from the previous day is useful)/ RFI (news in slowly spoken French)/watch France 24 </a:t>
            </a:r>
            <a:r>
              <a:rPr lang="en-GB" sz="2000" dirty="0" err="1"/>
              <a:t>t.v</a:t>
            </a:r>
            <a:r>
              <a:rPr lang="en-GB" sz="2000" dirty="0"/>
              <a:t>. </a:t>
            </a:r>
            <a:r>
              <a:rPr lang="en-GB" sz="2000" dirty="0" err="1"/>
              <a:t>en</a:t>
            </a:r>
            <a:r>
              <a:rPr lang="en-GB" sz="2000" dirty="0"/>
              <a:t> direct /a Tv5 Monde video/ a 1 jour 1 </a:t>
            </a:r>
            <a:r>
              <a:rPr lang="en-GB" sz="2000" dirty="0" err="1"/>
              <a:t>actu</a:t>
            </a:r>
            <a:r>
              <a:rPr lang="en-GB" sz="2000" dirty="0"/>
              <a:t> video whilst you travel to school/in a free period.  Don’t worry, you may not understand every word but listen several times, focus on the pronunciation and cadence of the language, feel proud of what you DO understand.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b="1" dirty="0"/>
              <a:t>Listen to a favourite song </a:t>
            </a:r>
            <a:r>
              <a:rPr lang="en-GB" sz="2000" dirty="0"/>
              <a:t>in French as you get ready in the morning.  Start to sing along to the lyrics.  No one is listening!  (lyricstraining.com) </a:t>
            </a:r>
          </a:p>
          <a:p>
            <a:pPr marL="0" indent="0">
              <a:buNone/>
            </a:pPr>
            <a:r>
              <a:rPr lang="en-GB" sz="2000" b="1" u="sng" dirty="0"/>
              <a:t>Twice a week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Choose and </a:t>
            </a:r>
            <a:r>
              <a:rPr lang="en-GB" sz="2000" b="1" dirty="0"/>
              <a:t>read</a:t>
            </a:r>
            <a:r>
              <a:rPr lang="en-GB" sz="2000" dirty="0"/>
              <a:t> </a:t>
            </a:r>
            <a:r>
              <a:rPr lang="en-GB" sz="2000" b="1" dirty="0"/>
              <a:t>one article in French </a:t>
            </a:r>
            <a:r>
              <a:rPr lang="en-GB" sz="2000" dirty="0"/>
              <a:t>in detail </a:t>
            </a:r>
            <a:r>
              <a:rPr lang="en-GB" sz="2000" u="sng" dirty="0"/>
              <a:t>which interests you </a:t>
            </a:r>
            <a:r>
              <a:rPr lang="en-GB" sz="2000" dirty="0"/>
              <a:t>from 1 Jour 1 </a:t>
            </a:r>
            <a:r>
              <a:rPr lang="en-GB" sz="2000" dirty="0" err="1"/>
              <a:t>Actu</a:t>
            </a:r>
            <a:r>
              <a:rPr lang="en-GB" sz="2000" dirty="0"/>
              <a:t>/ 20 minutes (you can even download the “journal” from previous day for a long read)/ The Day and make a note of new vocabulary in your vocab notebooks/ vocab file section.  The article does not </a:t>
            </a:r>
            <a:r>
              <a:rPr lang="en-GB" sz="2000" u="sng" dirty="0"/>
              <a:t>have</a:t>
            </a:r>
            <a:r>
              <a:rPr lang="en-GB" sz="2000" dirty="0"/>
              <a:t> to relate to an A Level topic</a:t>
            </a:r>
            <a:r>
              <a:rPr lang="en-GB" sz="2000"/>
              <a:t>.  Read </a:t>
            </a:r>
            <a:r>
              <a:rPr lang="en-GB" sz="2000" dirty="0"/>
              <a:t>for pleasure!  </a:t>
            </a:r>
          </a:p>
          <a:p>
            <a:pPr marL="0" indent="0">
              <a:buNone/>
            </a:pPr>
            <a:r>
              <a:rPr lang="en-GB" sz="2000" b="1" u="sng" dirty="0"/>
              <a:t>Once a week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Use You Tube to </a:t>
            </a:r>
            <a:r>
              <a:rPr lang="en-GB" sz="2000" b="1" dirty="0"/>
              <a:t>watch a “</a:t>
            </a:r>
            <a:r>
              <a:rPr lang="en-GB" sz="2000" b="1" dirty="0" err="1"/>
              <a:t>Frencheezi</a:t>
            </a:r>
            <a:r>
              <a:rPr lang="en-GB" sz="2000" b="1" dirty="0"/>
              <a:t>” clip </a:t>
            </a:r>
            <a:r>
              <a:rPr lang="en-GB" sz="2000" dirty="0"/>
              <a:t>on You Tube.  Focus first on the French grammar clips, watch them twice then try to summarise the main points on paper.  Make a list of the ones you have watched.  Once you have finished all of the grammar ones, move onto the pronunciation advice clips, the intermediate vocab/ slang or the idioms clips.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Complete an </a:t>
            </a:r>
            <a:r>
              <a:rPr lang="en-GB" sz="2000" b="1" dirty="0"/>
              <a:t>interactive activity on </a:t>
            </a:r>
            <a:r>
              <a:rPr lang="en-GB" sz="2000" b="1" dirty="0" err="1"/>
              <a:t>Kerboodle</a:t>
            </a:r>
            <a:r>
              <a:rPr lang="en-GB" sz="2000" b="1" dirty="0"/>
              <a:t> </a:t>
            </a:r>
            <a:r>
              <a:rPr lang="en-GB" sz="2000" dirty="0"/>
              <a:t>resources from a topic you are covering at the moment in lessons.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Find and </a:t>
            </a:r>
            <a:r>
              <a:rPr lang="en-GB" sz="2000" b="1" dirty="0"/>
              <a:t>listen to a new song/ artist in French </a:t>
            </a:r>
            <a:r>
              <a:rPr lang="en-GB" sz="2000" dirty="0"/>
              <a:t>using You Tube, lyricstraining.com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</a:t>
            </a:r>
            <a:r>
              <a:rPr lang="en-GB" sz="2000" b="1" dirty="0"/>
              <a:t>Choose</a:t>
            </a:r>
            <a:r>
              <a:rPr lang="en-GB" sz="2000" dirty="0"/>
              <a:t> </a:t>
            </a:r>
            <a:r>
              <a:rPr lang="en-GB" sz="2000" b="1" dirty="0"/>
              <a:t>exercises </a:t>
            </a:r>
            <a:r>
              <a:rPr lang="en-GB" sz="2000" dirty="0"/>
              <a:t>to do or to redo </a:t>
            </a:r>
            <a:r>
              <a:rPr lang="en-GB" sz="2000" b="1" dirty="0"/>
              <a:t>from your grammar workbook </a:t>
            </a:r>
            <a:r>
              <a:rPr lang="en-GB" sz="2000" dirty="0"/>
              <a:t>related to a topic you have covered to date- mark it using the answers.  Highlight the grammar rules info box, add new vocabulary to your notebook, review your mistakes.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</a:t>
            </a:r>
            <a:r>
              <a:rPr lang="en-GB" sz="2000" b="1" dirty="0"/>
              <a:t>Find</a:t>
            </a:r>
            <a:r>
              <a:rPr lang="en-GB" sz="2000" dirty="0"/>
              <a:t> a new </a:t>
            </a:r>
            <a:r>
              <a:rPr lang="en-GB" sz="2000" b="1" dirty="0"/>
              <a:t>French idiomatic phrase </a:t>
            </a:r>
            <a:r>
              <a:rPr lang="en-GB" sz="2000" dirty="0"/>
              <a:t>to add to a collection, however silly!  Share with your class.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b="1" dirty="0"/>
              <a:t> Look</a:t>
            </a:r>
            <a:r>
              <a:rPr lang="en-GB" sz="2000" dirty="0"/>
              <a:t> on our </a:t>
            </a:r>
            <a:r>
              <a:rPr lang="en-GB" sz="2000" b="1" dirty="0"/>
              <a:t>LSST MFL Twitter </a:t>
            </a:r>
            <a:r>
              <a:rPr lang="en-GB" sz="2000" dirty="0"/>
              <a:t>page and follow us.  Look at what “les </a:t>
            </a:r>
            <a:r>
              <a:rPr lang="en-GB" sz="2000" dirty="0" err="1"/>
              <a:t>machin</a:t>
            </a:r>
            <a:r>
              <a:rPr lang="en-GB" sz="2000" dirty="0"/>
              <a:t>” or “</a:t>
            </a:r>
            <a:r>
              <a:rPr lang="en-GB" sz="2000" dirty="0" err="1"/>
              <a:t>verbe</a:t>
            </a:r>
            <a:r>
              <a:rPr lang="en-GB" sz="2000" dirty="0"/>
              <a:t> du jour” </a:t>
            </a:r>
            <a:r>
              <a:rPr lang="en-GB" sz="2000" dirty="0" err="1"/>
              <a:t>twitterers</a:t>
            </a:r>
            <a:r>
              <a:rPr lang="en-GB" sz="2000" dirty="0"/>
              <a:t> have come up with!</a:t>
            </a:r>
          </a:p>
          <a:p>
            <a:pPr marL="0" indent="0">
              <a:buNone/>
            </a:pPr>
            <a:r>
              <a:rPr lang="en-GB" sz="2000" b="1" u="sng" dirty="0"/>
              <a:t>Once a module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</a:t>
            </a:r>
            <a:r>
              <a:rPr lang="en-GB" sz="2000" b="1" dirty="0"/>
              <a:t>Watch</a:t>
            </a:r>
            <a:r>
              <a:rPr lang="en-GB" sz="2000" dirty="0"/>
              <a:t> </a:t>
            </a:r>
            <a:r>
              <a:rPr lang="en-GB" sz="2000" b="1" dirty="0"/>
              <a:t>a Francophone film </a:t>
            </a:r>
            <a:r>
              <a:rPr lang="en-GB" sz="2000" dirty="0"/>
              <a:t>or an episode of </a:t>
            </a:r>
            <a:r>
              <a:rPr lang="en-GB" sz="2000" b="1" dirty="0"/>
              <a:t>a Francophone series</a:t>
            </a:r>
            <a:r>
              <a:rPr lang="en-GB" sz="2000" dirty="0"/>
              <a:t>.  You can borrow a DVD from your teacher/ from U3 or use Netflix/ You Tube.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</a:t>
            </a:r>
            <a:r>
              <a:rPr lang="en-GB" sz="2000" b="1" dirty="0"/>
              <a:t>Make a </a:t>
            </a:r>
            <a:r>
              <a:rPr lang="en-GB" sz="2000" b="1" dirty="0" err="1"/>
              <a:t>Powerpoint</a:t>
            </a:r>
            <a:r>
              <a:rPr lang="en-GB" sz="2000" b="1" dirty="0"/>
              <a:t> </a:t>
            </a:r>
            <a:r>
              <a:rPr lang="en-GB" sz="2000" dirty="0"/>
              <a:t>and update with  </a:t>
            </a:r>
            <a:r>
              <a:rPr lang="en-GB" sz="2000" b="1" dirty="0"/>
              <a:t>5 cultural Francophone facts </a:t>
            </a:r>
            <a:r>
              <a:rPr lang="en-GB" sz="2000" dirty="0"/>
              <a:t>about the unit of work you are currently studying in lessons.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</a:t>
            </a:r>
            <a:r>
              <a:rPr lang="en-GB" sz="2000" b="1" dirty="0"/>
              <a:t>Follow a traditional French recipe (in French) </a:t>
            </a:r>
            <a:r>
              <a:rPr lang="en-GB" sz="2000" dirty="0"/>
              <a:t>and create an authentic French dish for the family! (</a:t>
            </a:r>
            <a:r>
              <a:rPr lang="en-GB" sz="2000" dirty="0" err="1"/>
              <a:t>recettes</a:t>
            </a:r>
            <a:r>
              <a:rPr lang="en-GB" sz="2000" dirty="0"/>
              <a:t> de cuisine </a:t>
            </a:r>
            <a:r>
              <a:rPr lang="en-GB" sz="2000" dirty="0" err="1"/>
              <a:t>traditionelle</a:t>
            </a:r>
            <a:r>
              <a:rPr lang="en-GB" sz="2000" dirty="0"/>
              <a:t> </a:t>
            </a:r>
            <a:r>
              <a:rPr lang="en-GB" sz="2000" dirty="0" err="1"/>
              <a:t>françaises</a:t>
            </a:r>
            <a:r>
              <a:rPr lang="en-GB" sz="2000" dirty="0"/>
              <a:t>)</a:t>
            </a:r>
          </a:p>
          <a:p>
            <a:pPr marL="0" indent="0">
              <a:buNone/>
            </a:pPr>
            <a:endParaRPr lang="en-GB" sz="1600" u="sng" dirty="0"/>
          </a:p>
          <a:p>
            <a:pPr marL="0" indent="0">
              <a:buNone/>
            </a:pPr>
            <a:endParaRPr lang="en-GB" sz="1600" dirty="0"/>
          </a:p>
          <a:p>
            <a:pPr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5CED0-B4D9-49C1-843B-E5E39926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45" y="182751"/>
            <a:ext cx="725170" cy="50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FCC620-A508-4927-B78D-A28A8775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641" y="182752"/>
            <a:ext cx="867631" cy="507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6AAE2-3EB8-4FD3-98DC-77ADCBED4B20}"/>
              </a:ext>
            </a:extLst>
          </p:cNvPr>
          <p:cNvSpPr txBox="1"/>
          <p:nvPr/>
        </p:nvSpPr>
        <p:spPr>
          <a:xfrm>
            <a:off x="3403600" y="104774"/>
            <a:ext cx="517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should …</a:t>
            </a:r>
          </a:p>
        </p:txBody>
      </p:sp>
    </p:spTree>
    <p:extLst>
      <p:ext uri="{BB962C8B-B14F-4D97-AF65-F5344CB8AC3E}">
        <p14:creationId xmlns:p14="http://schemas.microsoft.com/office/powerpoint/2010/main" val="2576358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346B198A856D4FB25E416D6E1C2E36" ma:contentTypeVersion="6" ma:contentTypeDescription="Create a new document." ma:contentTypeScope="" ma:versionID="2741c3092cef02174941604742758d31">
  <xsd:schema xmlns:xsd="http://www.w3.org/2001/XMLSchema" xmlns:xs="http://www.w3.org/2001/XMLSchema" xmlns:p="http://schemas.microsoft.com/office/2006/metadata/properties" xmlns:ns2="84e5bd45-aa1f-4834-9bde-6b181bc0be1a" xmlns:ns3="f7f47ff7-a26b-4774-bc7b-0269bc59d9fa" targetNamespace="http://schemas.microsoft.com/office/2006/metadata/properties" ma:root="true" ma:fieldsID="3672064bc5c7a138eba7c4cd479dfce0" ns2:_="" ns3:_="">
    <xsd:import namespace="84e5bd45-aa1f-4834-9bde-6b181bc0be1a"/>
    <xsd:import namespace="f7f47ff7-a26b-4774-bc7b-0269bc59d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5bd45-aa1f-4834-9bde-6b181bc0be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47ff7-a26b-4774-bc7b-0269bc59d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1C8C79-3514-4E37-9A03-EBD282A2951C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f7f47ff7-a26b-4774-bc7b-0269bc59d9fa"/>
    <ds:schemaRef ds:uri="http://purl.org/dc/elements/1.1/"/>
    <ds:schemaRef ds:uri="http://schemas.microsoft.com/office/2006/metadata/properties"/>
    <ds:schemaRef ds:uri="http://purl.org/dc/terms/"/>
    <ds:schemaRef ds:uri="84e5bd45-aa1f-4834-9bde-6b181bc0be1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C7C33F-0404-44CA-9655-3C97D9A519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932B32-72D7-45AC-801A-30ED95A630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e5bd45-aa1f-4834-9bde-6b181bc0be1a"/>
    <ds:schemaRef ds:uri="f7f47ff7-a26b-4774-bc7b-0269bc59d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615</Words>
  <Application>Microsoft Office PowerPoint</Application>
  <PresentationFormat>Widescreen</PresentationFormat>
  <Paragraphs>23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Q: A Level French- What should I be doing to help myself progress in the language, besides completing the set homework? A: Become a real Francophile!  Mange, aime, parle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Level French- Non-Negotiables!</dc:title>
  <dc:creator>Elspeth</dc:creator>
  <cp:lastModifiedBy>Mrs S L Wilson (LSST)</cp:lastModifiedBy>
  <cp:revision>61</cp:revision>
  <dcterms:created xsi:type="dcterms:W3CDTF">2019-07-06T20:26:10Z</dcterms:created>
  <dcterms:modified xsi:type="dcterms:W3CDTF">2023-06-21T11:19:51Z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0x0101000A346B198A856D4FB25E416D6E1C2E36</vt:lpwstr>
  </property>
</Properties>
</file>