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1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0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2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9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4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5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6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7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8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4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1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80F3-A5F9-49EC-A7F5-73F0B6E88F03}" type="datetimeFigureOut">
              <a:rPr lang="en-GB" smtClean="0"/>
              <a:pPr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BF35-064D-4293-A4A5-EEBD56DB50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1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were the most significant points in the lead-up to Bosworth?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Use the pages copied from the textbook included on this PowerPoint to complete the tasks on the next two slides.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08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Textbook Excerpts: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2092"/>
          <a:stretch>
            <a:fillRect/>
          </a:stretch>
        </p:blipFill>
        <p:spPr bwMode="auto">
          <a:xfrm>
            <a:off x="323528" y="1268760"/>
            <a:ext cx="8519483" cy="4608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Textbook Excerpts: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552176" cy="495870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Richard vs Henry!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GB" dirty="0" smtClean="0"/>
              <a:t>Copy the table-put in the key points about who/what each side had. Highlight any areas which are advantageous to each side.</a:t>
            </a:r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endParaRPr lang="en-GB" dirty="0"/>
          </a:p>
          <a:p>
            <a:pPr marL="514350" indent="-514350">
              <a:buAutoNum type="arabicParenR"/>
            </a:pPr>
            <a:r>
              <a:rPr lang="en-GB" dirty="0" smtClean="0"/>
              <a:t>Why was the placing of the </a:t>
            </a:r>
            <a:r>
              <a:rPr lang="en-GB" dirty="0" err="1" smtClean="0"/>
              <a:t>Stanleys</a:t>
            </a:r>
            <a:r>
              <a:rPr lang="en-GB" dirty="0" smtClean="0"/>
              <a:t> so significant?</a:t>
            </a:r>
          </a:p>
          <a:p>
            <a:pPr marL="514350" indent="-514350">
              <a:buAutoNum type="arabicParenR"/>
            </a:pPr>
            <a:r>
              <a:rPr lang="en-GB" dirty="0" smtClean="0"/>
              <a:t>What was the turning point of the battle? Why was it a turning point?</a:t>
            </a:r>
          </a:p>
          <a:p>
            <a:pPr marL="514350" indent="-514350">
              <a:buAutoNum type="arabicParenR"/>
            </a:pPr>
            <a:r>
              <a:rPr lang="en-GB" dirty="0" smtClean="0"/>
              <a:t>What happened to Richard III’s supporters?</a:t>
            </a:r>
          </a:p>
          <a:p>
            <a:pPr marL="514350" indent="-514350">
              <a:buAutoNum type="arabicParenR"/>
            </a:pPr>
            <a:r>
              <a:rPr lang="en-GB" dirty="0" smtClean="0"/>
              <a:t>How does Michael Jones interpret Richard’s fateful charge?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08181"/>
              </p:ext>
            </p:extLst>
          </p:nvPr>
        </p:nvGraphicFramePr>
        <p:xfrm>
          <a:off x="971600" y="2564904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en-GB" dirty="0" smtClean="0"/>
                        <a:t>Richard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Henry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82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/>
              <a:t>Write down as many reasons as you can to show why Richard III was defeated at Bosworth.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b="1" dirty="0"/>
              <a:t>How far was foreign support for Henry Tudor the most important reason for explaining why Henry Tudor won at Bosworth</a:t>
            </a:r>
            <a:r>
              <a:rPr lang="en-GB" b="1" dirty="0" smtClean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Textbook Excerpts: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6978650" cy="468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1873250" cy="46904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Textbook Excerpts: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867775" cy="447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Textbook Excerpts: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79512" y="1556792"/>
            <a:ext cx="4457380" cy="35518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60032" y="1556792"/>
            <a:ext cx="4114800" cy="5041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Textbook Excerpts: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344816" cy="58400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Textbook Excerpts: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200800" cy="57955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Textbook Excerpts: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757"/>
          <a:stretch>
            <a:fillRect/>
          </a:stretch>
        </p:blipFill>
        <p:spPr bwMode="auto">
          <a:xfrm rot="10800000">
            <a:off x="107504" y="1124744"/>
            <a:ext cx="4464496" cy="21846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4008" y="1124744"/>
            <a:ext cx="4336661" cy="48245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34445"/>
          <a:stretch>
            <a:fillRect/>
          </a:stretch>
        </p:blipFill>
        <p:spPr bwMode="auto">
          <a:xfrm rot="10800000">
            <a:off x="107504" y="3717032"/>
            <a:ext cx="4464496" cy="22357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0x xmlns="4a2cad4f-8c8b-42fb-ba07-5634f9c48c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4A525DF9F7C4198476856684DEDDD" ma:contentTypeVersion="" ma:contentTypeDescription="Create a new document." ma:contentTypeScope="" ma:versionID="f7bd91656730f706ea7349ccd56fae53">
  <xsd:schema xmlns:xsd="http://www.w3.org/2001/XMLSchema" xmlns:xs="http://www.w3.org/2001/XMLSchema" xmlns:p="http://schemas.microsoft.com/office/2006/metadata/properties" xmlns:ns2="4A2CAD4F-8C8B-42FB-BA07-5634F9C48C20" xmlns:ns3="4a2cad4f-8c8b-42fb-ba07-5634f9c48c20" xmlns:ns4="c9aa604c-2b69-472b-9c8d-ce30729e52c5" targetNamespace="http://schemas.microsoft.com/office/2006/metadata/properties" ma:root="true" ma:fieldsID="48b098a877d8dfe7403d8ccfee7e0a9e" ns2:_="" ns3:_="" ns4:_="">
    <xsd:import namespace="4A2CAD4F-8C8B-42FB-BA07-5634F9C48C20"/>
    <xsd:import namespace="4a2cad4f-8c8b-42fb-ba07-5634f9c48c20"/>
    <xsd:import namespace="c9aa604c-2b69-472b-9c8d-ce30729e5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ap0x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CAD4F-8C8B-42FB-BA07-5634F9C48C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cad4f-8c8b-42fb-ba07-5634f9c48c20" elementFormDefault="qualified">
    <xsd:import namespace="http://schemas.microsoft.com/office/2006/documentManagement/types"/>
    <xsd:import namespace="http://schemas.microsoft.com/office/infopath/2007/PartnerControls"/>
    <xsd:element name="ap0x" ma:index="14" nillable="true" ma:displayName="Order" ma:internalName="ap0x">
      <xsd:simpleType>
        <xsd:restriction base="dms:Number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a604c-2b69-472b-9c8d-ce30729e52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086647-B8A1-467D-80F0-C72182CAE5EB}">
  <ds:schemaRefs>
    <ds:schemaRef ds:uri="4A2CAD4F-8C8B-42FB-BA07-5634F9C48C20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4a2cad4f-8c8b-42fb-ba07-5634f9c48c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9aa604c-2b69-472b-9c8d-ce30729e52c5"/>
  </ds:schemaRefs>
</ds:datastoreItem>
</file>

<file path=customXml/itemProps2.xml><?xml version="1.0" encoding="utf-8"?>
<ds:datastoreItem xmlns:ds="http://schemas.openxmlformats.org/officeDocument/2006/customXml" ds:itemID="{DA27D9E7-1805-468C-AA84-A7CB7769E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CAD4F-8C8B-42FB-BA07-5634F9C48C20"/>
    <ds:schemaRef ds:uri="4a2cad4f-8c8b-42fb-ba07-5634f9c48c20"/>
    <ds:schemaRef ds:uri="c9aa604c-2b69-472b-9c8d-ce30729e5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70789D-6BA8-48E7-B1C6-48408C3A9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168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What were the most significant points in the lead-up to Bosworth?</vt:lpstr>
      <vt:lpstr>Richard vs Henry!</vt:lpstr>
      <vt:lpstr>Questions</vt:lpstr>
      <vt:lpstr>Textbook Excerpts:</vt:lpstr>
      <vt:lpstr>Textbook Excerpts:</vt:lpstr>
      <vt:lpstr>Textbook Excerpts:</vt:lpstr>
      <vt:lpstr>Textbook Excerpts:</vt:lpstr>
      <vt:lpstr>Textbook Excerpts:</vt:lpstr>
      <vt:lpstr>Textbook Excerpts:</vt:lpstr>
      <vt:lpstr>Textbook Excerpts:</vt:lpstr>
      <vt:lpstr>Textbook Excerpts: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the most significant points in the lead-up to Bosworth?</dc:title>
  <dc:creator>jharrison</dc:creator>
  <cp:lastModifiedBy>Mrs J Oldham</cp:lastModifiedBy>
  <cp:revision>8</cp:revision>
  <dcterms:created xsi:type="dcterms:W3CDTF">2014-11-04T19:40:13Z</dcterms:created>
  <dcterms:modified xsi:type="dcterms:W3CDTF">2020-05-14T11:31:30Z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0x01010083B4A525DF9F7C4198476856684DEDDD</vt:lpwstr>
  </property>
</Properties>
</file>